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9C95-5C7E-40DA-8D00-5B10CC207550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45BA-F0CE-45D7-AF49-F2C4B04AA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9C95-5C7E-40DA-8D00-5B10CC207550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45BA-F0CE-45D7-AF49-F2C4B04AA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9C95-5C7E-40DA-8D00-5B10CC207550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45BA-F0CE-45D7-AF49-F2C4B04AA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9C95-5C7E-40DA-8D00-5B10CC207550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45BA-F0CE-45D7-AF49-F2C4B04AA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9C95-5C7E-40DA-8D00-5B10CC207550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45BA-F0CE-45D7-AF49-F2C4B04AA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9C95-5C7E-40DA-8D00-5B10CC207550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45BA-F0CE-45D7-AF49-F2C4B04AA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9C95-5C7E-40DA-8D00-5B10CC207550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45BA-F0CE-45D7-AF49-F2C4B04AA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9C95-5C7E-40DA-8D00-5B10CC207550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45BA-F0CE-45D7-AF49-F2C4B04AA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9C95-5C7E-40DA-8D00-5B10CC207550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45BA-F0CE-45D7-AF49-F2C4B04AA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9C95-5C7E-40DA-8D00-5B10CC207550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45BA-F0CE-45D7-AF49-F2C4B04AA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9C95-5C7E-40DA-8D00-5B10CC207550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45BA-F0CE-45D7-AF49-F2C4B04AAD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9C95-5C7E-40DA-8D00-5B10CC207550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45BA-F0CE-45D7-AF49-F2C4B04AAD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_Clouds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1637"/>
            <a:ext cx="9144000" cy="61515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066800"/>
          <a:ext cx="9143999" cy="30175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14300"/>
                <a:gridCol w="1086236"/>
                <a:gridCol w="654177"/>
                <a:gridCol w="1086236"/>
                <a:gridCol w="1086236"/>
                <a:gridCol w="1086236"/>
                <a:gridCol w="639682"/>
                <a:gridCol w="1086236"/>
                <a:gridCol w="639682"/>
                <a:gridCol w="1064978"/>
              </a:tblGrid>
              <a:tr h="10806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Age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Mile </a:t>
                      </a:r>
                    </a:p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Run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Curl </a:t>
                      </a:r>
                    </a:p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Ups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Sit </a:t>
                      </a:r>
                    </a:p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</a:t>
                      </a:r>
                    </a:p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Reach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Pull Ups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Modified </a:t>
                      </a:r>
                    </a:p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Pull </a:t>
                      </a:r>
                    </a:p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Ups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Trunk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Lift</a:t>
                      </a:r>
                    </a:p>
                    <a:p>
                      <a:pPr algn="ctr"/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85%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85%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85%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9:00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6:57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8:30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6:33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8:15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6:13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7:50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6:18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37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381000"/>
            <a:ext cx="6629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KASTNER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BOYS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962400"/>
            <a:ext cx="6629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FITNESS TESTING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_Clouds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1637"/>
            <a:ext cx="9144000" cy="61515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066800"/>
          <a:ext cx="9143999" cy="30175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14300"/>
                <a:gridCol w="1086236"/>
                <a:gridCol w="654177"/>
                <a:gridCol w="1086236"/>
                <a:gridCol w="1086236"/>
                <a:gridCol w="1086236"/>
                <a:gridCol w="639682"/>
                <a:gridCol w="1086236"/>
                <a:gridCol w="639682"/>
                <a:gridCol w="1064978"/>
              </a:tblGrid>
              <a:tr h="10806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 rotWithShape="0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Age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 rotWithShape="0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Mile </a:t>
                      </a:r>
                    </a:p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Run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Curl </a:t>
                      </a:r>
                    </a:p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Ups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Sit </a:t>
                      </a:r>
                    </a:p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</a:t>
                      </a:r>
                    </a:p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Reach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Pull Ups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Modified </a:t>
                      </a:r>
                    </a:p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Pull </a:t>
                      </a:r>
                    </a:p>
                    <a:p>
                      <a:pPr algn="ctr"/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Ups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Trunk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Lift</a:t>
                      </a:r>
                    </a:p>
                    <a:p>
                      <a:pPr algn="ctr"/>
                      <a:endParaRPr lang="en-US" sz="2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85%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85%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85%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10:00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8:05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 smtClean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10:00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8:01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10:00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7:54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10:00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8:10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381000"/>
            <a:ext cx="6629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KASTNER</a:t>
            </a:r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GIRLS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962400"/>
            <a:ext cx="6629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FITNESS TESTING</a:t>
            </a:r>
            <a:endParaRPr lang="en-US" sz="4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142</Words>
  <Application>Microsoft Office PowerPoint</Application>
  <PresentationFormat>On-screen Show (4:3)</PresentationFormat>
  <Paragraphs>130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Clovis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StephanieGray</dc:creator>
  <cp:lastModifiedBy>StephanieGray</cp:lastModifiedBy>
  <cp:revision>2</cp:revision>
  <dcterms:created xsi:type="dcterms:W3CDTF">2011-01-31T20:00:43Z</dcterms:created>
  <dcterms:modified xsi:type="dcterms:W3CDTF">2011-01-31T20:07:54Z</dcterms:modified>
</cp:coreProperties>
</file>